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3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gif>
</file>

<file path=ppt/media/image2.png>
</file>

<file path=ppt/media/image3.gif>
</file>

<file path=ppt/media/image4.jpeg>
</file>

<file path=ppt/media/image5.jpeg>
</file>

<file path=ppt/media/image6.gif>
</file>

<file path=ppt/media/image7.gif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6FD02-2E78-4BB3-861D-13A017DE628E}" type="datetimeFigureOut">
              <a:rPr lang="en-GB" smtClean="0"/>
              <a:t>22/08/2017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5B212-87A6-42E3-A094-2F0EF41FEC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01961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6FD02-2E78-4BB3-861D-13A017DE628E}" type="datetimeFigureOut">
              <a:rPr lang="en-GB" smtClean="0"/>
              <a:t>22/08/2017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5B212-87A6-42E3-A094-2F0EF41FEC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51922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9B6FD02-2E78-4BB3-861D-13A017DE628E}" type="datetimeFigureOut">
              <a:rPr lang="en-GB" smtClean="0"/>
              <a:t>22/08/2017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94A5B212-87A6-42E3-A094-2F0EF41FEC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2678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6FD02-2E78-4BB3-861D-13A017DE628E}" type="datetimeFigureOut">
              <a:rPr lang="en-GB" smtClean="0"/>
              <a:t>22/08/2017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5B212-87A6-42E3-A094-2F0EF41FEC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72987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9B6FD02-2E78-4BB3-861D-13A017DE628E}" type="datetimeFigureOut">
              <a:rPr lang="en-GB" smtClean="0"/>
              <a:t>22/08/2017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4A5B212-87A6-42E3-A094-2F0EF41FEC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31638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6FD02-2E78-4BB3-861D-13A017DE628E}" type="datetimeFigureOut">
              <a:rPr lang="en-GB" smtClean="0"/>
              <a:t>22/08/2017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5B212-87A6-42E3-A094-2F0EF41FEC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77361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6FD02-2E78-4BB3-861D-13A017DE628E}" type="datetimeFigureOut">
              <a:rPr lang="en-GB" smtClean="0"/>
              <a:t>22/08/2017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5B212-87A6-42E3-A094-2F0EF41FEC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48152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6FD02-2E78-4BB3-861D-13A017DE628E}" type="datetimeFigureOut">
              <a:rPr lang="en-GB" smtClean="0"/>
              <a:t>22/08/2017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5B212-87A6-42E3-A094-2F0EF41FEC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63032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6FD02-2E78-4BB3-861D-13A017DE628E}" type="datetimeFigureOut">
              <a:rPr lang="en-GB" smtClean="0"/>
              <a:t>22/08/2017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5B212-87A6-42E3-A094-2F0EF41FEC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8937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6FD02-2E78-4BB3-861D-13A017DE628E}" type="datetimeFigureOut">
              <a:rPr lang="en-GB" smtClean="0"/>
              <a:t>22/08/2017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5B212-87A6-42E3-A094-2F0EF41FEC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70458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6FD02-2E78-4BB3-861D-13A017DE628E}" type="datetimeFigureOut">
              <a:rPr lang="en-GB" smtClean="0"/>
              <a:t>22/08/2017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5B212-87A6-42E3-A094-2F0EF41FEC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20580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9B6FD02-2E78-4BB3-861D-13A017DE628E}" type="datetimeFigureOut">
              <a:rPr lang="en-GB" smtClean="0"/>
              <a:t>22/08/2017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94A5B212-87A6-42E3-A094-2F0EF41FEC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807941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5E886-7E6E-4D9A-B859-F3D0A36DE6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FD37A0-49D8-46DC-B02A-574A164E5C0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5571D2-EA5B-42F3-84D7-25ABBA19E0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9857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BA1332-7FCA-4791-B4E7-9F0437804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5C0F4F3-E623-4679-8A9E-5DC83876FE50}"/>
              </a:ext>
            </a:extLst>
          </p:cNvPr>
          <p:cNvSpPr/>
          <p:nvPr/>
        </p:nvSpPr>
        <p:spPr>
          <a:xfrm>
            <a:off x="1280302" y="1792936"/>
            <a:ext cx="9629313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600" b="1" dirty="0">
                <a:latin typeface="Arial" panose="020B0604020202020204" pitchFamily="34" charset="0"/>
              </a:rPr>
              <a:t>“People always fear change. People feared electricity when it was invented, didn’t they? People feared coal, they feared gas-powered engines. There will always be ignorance, and ignorance leads to fear. But with time, people will come to accept their silicon masters.”</a:t>
            </a:r>
            <a:endParaRPr lang="en-GB" sz="3600" b="1" dirty="0"/>
          </a:p>
          <a:p>
            <a:r>
              <a:rPr lang="en-GB" sz="3600" b="1" dirty="0"/>
              <a:t>													       ---BILL GATES</a:t>
            </a:r>
            <a:br>
              <a:rPr lang="en-GB" sz="3600" b="1" dirty="0"/>
            </a:br>
            <a:endParaRPr lang="en-GB" sz="3600" b="1" dirty="0"/>
          </a:p>
        </p:txBody>
      </p:sp>
      <p:pic>
        <p:nvPicPr>
          <p:cNvPr id="10242" name="Picture 2" descr="Rendered Image">
            <a:extLst>
              <a:ext uri="{FF2B5EF4-FFF2-40B4-BE49-F238E27FC236}">
                <a16:creationId xmlns:a16="http://schemas.microsoft.com/office/drawing/2014/main" id="{0BB0BDDB-3E3D-44A8-84E2-1683545F7178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8145" y="425986"/>
            <a:ext cx="9305925" cy="1152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346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62A15-76E8-421F-AB98-77019E12D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603158-20AA-4C46-9F91-DD525764E3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600" b="1" dirty="0" err="1"/>
              <a:t>Sreejeeth</a:t>
            </a:r>
            <a:r>
              <a:rPr lang="en-GB" sz="3600" b="1" dirty="0"/>
              <a:t>: 7204374397</a:t>
            </a:r>
          </a:p>
          <a:p>
            <a:r>
              <a:rPr lang="en-GB" sz="3600" b="1" dirty="0"/>
              <a:t>Vipul: 9986804620</a:t>
            </a:r>
          </a:p>
          <a:p>
            <a:r>
              <a:rPr lang="en-GB" sz="3600" b="1" dirty="0"/>
              <a:t>Abhijeet: 9741118993</a:t>
            </a:r>
          </a:p>
          <a:p>
            <a:r>
              <a:rPr lang="en-GB" sz="3600" b="1" dirty="0" err="1"/>
              <a:t>Susmit</a:t>
            </a:r>
            <a:r>
              <a:rPr lang="en-GB" sz="3600" b="1" dirty="0"/>
              <a:t>: 9739594250</a:t>
            </a:r>
          </a:p>
          <a:p>
            <a:r>
              <a:rPr lang="en-GB" sz="3600" b="1" dirty="0"/>
              <a:t>Contact any </a:t>
            </a:r>
            <a:r>
              <a:rPr lang="en-GB" sz="3600" b="1"/>
              <a:t>of us </a:t>
            </a:r>
            <a:r>
              <a:rPr lang="en-GB" sz="3600" b="1" dirty="0"/>
              <a:t>for any queries and details!</a:t>
            </a:r>
          </a:p>
        </p:txBody>
      </p:sp>
    </p:spTree>
    <p:extLst>
      <p:ext uri="{BB962C8B-B14F-4D97-AF65-F5344CB8AC3E}">
        <p14:creationId xmlns:p14="http://schemas.microsoft.com/office/powerpoint/2010/main" val="7337972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FE043A-0C0D-4595-B222-90070C61F9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011680"/>
            <a:ext cx="12192000" cy="420624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5400" b="1" dirty="0"/>
              <a:t>“Libre Not Gratis, free as in freedom of speech, a freedom to use, understand, modify and share the software.”</a:t>
            </a:r>
          </a:p>
          <a:p>
            <a:pPr marL="0" indent="0">
              <a:buNone/>
            </a:pPr>
            <a:r>
              <a:rPr lang="en-GB" sz="5400" b="1" dirty="0"/>
              <a:t>				                    --Richard Stallman</a:t>
            </a:r>
          </a:p>
          <a:p>
            <a:pPr marL="0" indent="0">
              <a:buNone/>
            </a:pPr>
            <a:endParaRPr lang="en-GB" sz="5400" dirty="0"/>
          </a:p>
        </p:txBody>
      </p:sp>
      <p:pic>
        <p:nvPicPr>
          <p:cNvPr id="1028" name="Picture 4" descr="Rendered Image">
            <a:extLst>
              <a:ext uri="{FF2B5EF4-FFF2-40B4-BE49-F238E27FC236}">
                <a16:creationId xmlns:a16="http://schemas.microsoft.com/office/drawing/2014/main" id="{D75885A2-7DA9-4EAD-B258-92BF59C5174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3274" y="248576"/>
            <a:ext cx="7883370" cy="1535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22793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99D6C2-0E88-4721-8BBC-A85A6425C9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5883" y="2210539"/>
            <a:ext cx="6503776" cy="420624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sz="3600" b="1" dirty="0"/>
              <a:t>How It Came into the Picture?</a:t>
            </a:r>
          </a:p>
          <a:p>
            <a:pPr marL="0" indent="0">
              <a:buNone/>
            </a:pPr>
            <a:r>
              <a:rPr lang="en-GB" sz="2800" b="1" dirty="0"/>
              <a:t>GNU Linux Users Group, or better known as GLUG, happened when a group of students were actively supporting free software. The sole purpose and inception of the club, right from the very beginning, is kept quite simple- Open to any free software enthusiasts. </a:t>
            </a:r>
          </a:p>
        </p:txBody>
      </p:sp>
      <p:pic>
        <p:nvPicPr>
          <p:cNvPr id="4" name="Picture 4" descr="Rendered Image">
            <a:extLst>
              <a:ext uri="{FF2B5EF4-FFF2-40B4-BE49-F238E27FC236}">
                <a16:creationId xmlns:a16="http://schemas.microsoft.com/office/drawing/2014/main" id="{8CBE93D4-509F-40FF-9D6C-6B25F2FD4BAB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3274" y="205664"/>
            <a:ext cx="7883370" cy="1614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Image result for free software movement">
            <a:extLst>
              <a:ext uri="{FF2B5EF4-FFF2-40B4-BE49-F238E27FC236}">
                <a16:creationId xmlns:a16="http://schemas.microsoft.com/office/drawing/2014/main" id="{0FF13C6E-E5FD-47B8-8C8D-91BBF93CB6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646" y="2210539"/>
            <a:ext cx="4110361" cy="4110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89697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6C8B3-F26E-48D4-A948-4C83B4A3B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DBAE29-234A-45F4-B993-3DDC6D2173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3074" name="Picture 2" descr="Related image">
            <a:extLst>
              <a:ext uri="{FF2B5EF4-FFF2-40B4-BE49-F238E27FC236}">
                <a16:creationId xmlns:a16="http://schemas.microsoft.com/office/drawing/2014/main" id="{25ECC7EB-7805-477D-8FAF-151208CD03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011680"/>
            <a:ext cx="12189826" cy="4424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Rendered Image">
            <a:extLst>
              <a:ext uri="{FF2B5EF4-FFF2-40B4-BE49-F238E27FC236}">
                <a16:creationId xmlns:a16="http://schemas.microsoft.com/office/drawing/2014/main" id="{E8889300-A76E-4CB4-920B-6749CC0A20A8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696" y="488858"/>
            <a:ext cx="11086867" cy="10993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97840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3E009-88F1-466E-B75D-E552496030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1BC603-79E6-4A29-9C0A-3FE7498FC3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9" y="2011680"/>
            <a:ext cx="9784080" cy="4548918"/>
          </a:xfrm>
        </p:spPr>
        <p:txBody>
          <a:bodyPr>
            <a:normAutofit fontScale="85000" lnSpcReduction="20000"/>
          </a:bodyPr>
          <a:lstStyle/>
          <a:p>
            <a:r>
              <a:rPr lang="en-GB" dirty="0"/>
              <a:t>1. </a:t>
            </a:r>
            <a:r>
              <a:rPr lang="en-GB" sz="4200" b="1" dirty="0"/>
              <a:t>More eyeballs is all you need...</a:t>
            </a:r>
            <a:br>
              <a:rPr lang="en-GB" dirty="0"/>
            </a:br>
            <a:br>
              <a:rPr lang="en-GB" dirty="0"/>
            </a:br>
            <a:r>
              <a:rPr lang="en-GB" dirty="0"/>
              <a:t>A commercial software is developed, tested and debugged by a handful of employees, on the other hand, an open source software can be improved upon by big community of people. Resulting in a much better and highly optimized software.</a:t>
            </a:r>
            <a:br>
              <a:rPr lang="en-GB" dirty="0"/>
            </a:br>
            <a:br>
              <a:rPr lang="en-GB" dirty="0"/>
            </a:br>
            <a:r>
              <a:rPr lang="en-GB" dirty="0"/>
              <a:t>2. </a:t>
            </a:r>
            <a:r>
              <a:rPr lang="en-GB" sz="4200" b="1" dirty="0"/>
              <a:t>Learn from others</a:t>
            </a:r>
            <a:br>
              <a:rPr lang="en-GB" dirty="0"/>
            </a:br>
            <a:br>
              <a:rPr lang="en-GB" dirty="0"/>
            </a:br>
            <a:r>
              <a:rPr lang="en-GB" dirty="0"/>
              <a:t>You can view and run the code of other contributors, learn from their mistakes and at the same time work towards excellence collectively</a:t>
            </a:r>
            <a:br>
              <a:rPr lang="en-GB" dirty="0"/>
            </a:br>
            <a:br>
              <a:rPr lang="en-GB" dirty="0"/>
            </a:br>
            <a:r>
              <a:rPr lang="en-GB" dirty="0"/>
              <a:t>3</a:t>
            </a:r>
            <a:r>
              <a:rPr lang="en-GB" sz="4200" dirty="0"/>
              <a:t>. </a:t>
            </a:r>
            <a:r>
              <a:rPr lang="en-GB" sz="4200" b="1" dirty="0"/>
              <a:t>Do what you are best at</a:t>
            </a:r>
            <a:br>
              <a:rPr lang="en-GB" sz="4200" b="1" dirty="0"/>
            </a:br>
            <a:br>
              <a:rPr lang="en-GB" sz="4200" dirty="0"/>
            </a:br>
            <a:r>
              <a:rPr lang="en-GB" dirty="0"/>
              <a:t>You can contribute to the software you want to, can do the work you like to do  and you are best at. In this way the resulting software​ you get is also the best.</a:t>
            </a:r>
          </a:p>
          <a:p>
            <a:br>
              <a:rPr lang="en-GB" dirty="0"/>
            </a:br>
            <a:endParaRPr lang="en-GB" dirty="0"/>
          </a:p>
        </p:txBody>
      </p:sp>
      <p:pic>
        <p:nvPicPr>
          <p:cNvPr id="4098" name="Picture 2" descr="Rendered Image">
            <a:extLst>
              <a:ext uri="{FF2B5EF4-FFF2-40B4-BE49-F238E27FC236}">
                <a16:creationId xmlns:a16="http://schemas.microsoft.com/office/drawing/2014/main" id="{44D382A9-3F13-421A-9645-05BC022CBDDF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474" y="443243"/>
            <a:ext cx="10610850" cy="1190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86902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6DF3C7-D52C-4BC4-A8C4-7AFE4FDAE4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sz="3600" b="1" dirty="0"/>
              <a:t>1. BE ADVENTUROUS, EXPLORE!!</a:t>
            </a:r>
          </a:p>
          <a:p>
            <a:pPr marL="0" indent="0">
              <a:buNone/>
            </a:pPr>
            <a:r>
              <a:rPr lang="en-GB" dirty="0"/>
              <a:t>GLUG provides you a platform to explore yourselves and find your hidden talent within various areas of interests ranging from cyber security, web development, app development and many other technical fields.</a:t>
            </a:r>
          </a:p>
          <a:p>
            <a:pPr marL="0" indent="0">
              <a:buNone/>
            </a:pPr>
            <a:r>
              <a:rPr lang="en-GB" sz="3600" b="1" dirty="0"/>
              <a:t>2. LEARN, SHARE AND EVOLVE! </a:t>
            </a:r>
          </a:p>
          <a:p>
            <a:pPr marL="0" indent="0">
              <a:buNone/>
            </a:pPr>
            <a:r>
              <a:rPr lang="en-GB" dirty="0"/>
              <a:t>It is an interactive community where you can freely express your ideas and share them with other members who can help you in working towards a better approach and implement it later on!</a:t>
            </a:r>
          </a:p>
          <a:p>
            <a:pPr marL="0" indent="0">
              <a:buNone/>
            </a:pPr>
            <a:r>
              <a:rPr lang="en-GB" sz="3600" b="1" dirty="0"/>
              <a:t>3. BECOME DYNAMIC FROM STATIC!</a:t>
            </a:r>
          </a:p>
          <a:p>
            <a:pPr marL="0" indent="0">
              <a:buNone/>
            </a:pPr>
            <a:r>
              <a:rPr lang="en-GB" dirty="0"/>
              <a:t>We help you improve your skillset and be updated with technical advancements through various sessions with industrial experts and workshops involving hands on learning.</a:t>
            </a:r>
          </a:p>
          <a:p>
            <a:pPr marL="0" indent="0">
              <a:buNone/>
            </a:pPr>
            <a:endParaRPr lang="en-GB" sz="3600" b="1" dirty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5122" name="Picture 2" descr="Rendered Image">
            <a:extLst>
              <a:ext uri="{FF2B5EF4-FFF2-40B4-BE49-F238E27FC236}">
                <a16:creationId xmlns:a16="http://schemas.microsoft.com/office/drawing/2014/main" id="{06052819-78C9-4D3A-BBF4-D26EFABE18AF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4984" y="208718"/>
            <a:ext cx="9100767" cy="1423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26678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E09473-0638-4043-931D-CB6E21104B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1897" y="1748147"/>
            <a:ext cx="9784080" cy="420624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500" b="1" dirty="0"/>
              <a:t>1. Participation in National GLUG Conference Web Development</a:t>
            </a:r>
          </a:p>
          <a:p>
            <a:pPr marL="0" indent="0">
              <a:buNone/>
            </a:pPr>
            <a:r>
              <a:rPr lang="en-GB" sz="2500" b="1" dirty="0"/>
              <a:t>2. Machine Learning Workshop</a:t>
            </a:r>
          </a:p>
          <a:p>
            <a:pPr marL="0" indent="0">
              <a:buNone/>
            </a:pPr>
            <a:r>
              <a:rPr lang="en-GB" sz="2500" b="1" dirty="0"/>
              <a:t>3. Industrial Interaction with Experts</a:t>
            </a:r>
          </a:p>
          <a:p>
            <a:pPr marL="0" indent="0">
              <a:buNone/>
            </a:pPr>
            <a:r>
              <a:rPr lang="en-GB" sz="2500" b="1" dirty="0"/>
              <a:t>4. Hands on Session of Coding</a:t>
            </a:r>
          </a:p>
          <a:p>
            <a:pPr marL="0" indent="0">
              <a:buNone/>
            </a:pPr>
            <a:r>
              <a:rPr lang="en-GB" sz="2500" b="1" dirty="0"/>
              <a:t>5. Big Data</a:t>
            </a:r>
          </a:p>
          <a:p>
            <a:pPr marL="0" indent="0">
              <a:buNone/>
            </a:pPr>
            <a:r>
              <a:rPr lang="en-GB" sz="2500" b="1" dirty="0"/>
              <a:t>6. Hackathons</a:t>
            </a:r>
          </a:p>
          <a:p>
            <a:pPr marL="0" indent="0">
              <a:buNone/>
            </a:pPr>
            <a:r>
              <a:rPr lang="en-GB" sz="2500" b="1" dirty="0"/>
              <a:t>8. Android Development</a:t>
            </a:r>
          </a:p>
          <a:p>
            <a:pPr marL="0" indent="0">
              <a:buNone/>
            </a:pPr>
            <a:r>
              <a:rPr lang="en-GB" sz="2500" b="1" dirty="0"/>
              <a:t>9. Web Development</a:t>
            </a:r>
          </a:p>
          <a:p>
            <a:pPr marL="0" indent="0">
              <a:buNone/>
            </a:pPr>
            <a:r>
              <a:rPr lang="en-GB" sz="2500" b="1" dirty="0"/>
              <a:t>				AND MANY MORE TO COME!</a:t>
            </a:r>
          </a:p>
          <a:p>
            <a:pPr marL="457200" indent="-457200">
              <a:buAutoNum type="arabicPeriod"/>
            </a:pPr>
            <a:endParaRPr lang="en-GB" sz="2500" b="1" dirty="0"/>
          </a:p>
        </p:txBody>
      </p:sp>
      <p:pic>
        <p:nvPicPr>
          <p:cNvPr id="6146" name="Picture 2" descr="Rendered Image">
            <a:extLst>
              <a:ext uri="{FF2B5EF4-FFF2-40B4-BE49-F238E27FC236}">
                <a16:creationId xmlns:a16="http://schemas.microsoft.com/office/drawing/2014/main" id="{A4B1F96A-3D37-48D4-9BA2-2C0D037FC82C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8546" y="328965"/>
            <a:ext cx="6592826" cy="1419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72875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F15D47-3D79-4509-9392-2112150A24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4AF7E92-0DF3-440E-A7A8-97C4966F0E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20196034">
            <a:off x="3109710" y="3465246"/>
            <a:ext cx="3698515" cy="27723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43E3E14-64FF-4B58-897B-7CFE557995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020373">
            <a:off x="582542" y="972846"/>
            <a:ext cx="3927311" cy="29438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C7D19B7-6FBD-4F07-B45E-3DC18679FB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35419">
            <a:off x="7458889" y="982171"/>
            <a:ext cx="3902428" cy="2925192"/>
          </a:xfrm>
          <a:prstGeom prst="rect">
            <a:avLst/>
          </a:prstGeom>
        </p:spPr>
      </p:pic>
      <p:sp>
        <p:nvSpPr>
          <p:cNvPr id="7" name="AutoShape 8" descr="https://lh3.googleusercontent.com/OGQ0mlkmcX3oZa97GDM6BAdJtze3PDWM-Wg0-LMo-E-yKxIzGUhhNM0xw9HkOfSyhmf1YUXxsMMNkmIkCQoK23dDKY0iBqHT4kACgbwc3kmeBeE6TeLgHxPJC4O2rcXLovz3xYas0CS6-BDcoGU-v6JsoR1bfwI8xk3Bp4IG1sFEIyaGqcwKCCKcR0QSRM1lRDKBDpUVvM2F6m0VGepXtX1jQVZSp7HMULiPxYt-SpexcLElixqxH_6w2AcWcFoLC16Mpaakhisbg8nhJqGKPBGRlpPqK9IQjHZEalEhPHoX7t0gTAI24QoIhi_JIVJHKkqhphCuHeneE7dNNQHanWPys67MqVQBme1DjL77dQUe_dVpVVTCH_R_ScgaM5ZW50bdY-HVwsHFqEjAeYKl0x3J_-_QLz8_eqbYFiBLI6Pwovt8VRXqqjK7q_9-7zz4XeBJvPQw0k4CLfGcWGwsZk0RDppR3o8AOClTPnM-uNYCpSMhP9XIx9Pl_RRh39jMNy-fzDDNph_n4L3gXMGFzrcVfRJy9yLQd95QByOvlhJaA-Cb2eizMo-5ovZG8mzDofMRhXs014RM1Z4qpUtzOYHnbNI_rjV-jPeAq9jCvpNnJFhwnKdVnJRB6Xx4KvsIwT0jRhD5cZfP2cLIBflSdDiyqtTsgfv1u3sX96HWyZthbA=w1198-h898-no">
            <a:extLst>
              <a:ext uri="{FF2B5EF4-FFF2-40B4-BE49-F238E27FC236}">
                <a16:creationId xmlns:a16="http://schemas.microsoft.com/office/drawing/2014/main" id="{38C52CF3-B655-42F5-91D4-F76DCEE2B27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53544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AFE67-B2D1-4938-AE03-B1F4B70840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EB2A31-7FE6-4E89-9FF6-B037C08D35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C8923E-654F-430C-89F4-FABF0EFEE0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088878">
            <a:off x="565917" y="1933153"/>
            <a:ext cx="5050654" cy="3787991"/>
          </a:xfrm>
          <a:prstGeom prst="rect">
            <a:avLst/>
          </a:prstGeom>
        </p:spPr>
      </p:pic>
      <p:pic>
        <p:nvPicPr>
          <p:cNvPr id="8194" name="Picture 2" descr="https://2.bp.blogspot.com/-bmVpV6GZMxs/V7R_-PdyT8I/AAAAAAAAAo8/kkS_2W9_5vgVXfC4uOs71MtvmE3yJ-jqgCPcB/s400/DSC02212.JPG">
            <a:extLst>
              <a:ext uri="{FF2B5EF4-FFF2-40B4-BE49-F238E27FC236}">
                <a16:creationId xmlns:a16="http://schemas.microsoft.com/office/drawing/2014/main" id="{8A96B2F0-C8A4-4480-B619-49F89B4068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369364">
            <a:off x="6516949" y="834167"/>
            <a:ext cx="5068409" cy="3801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771624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nded">
  <a:themeElements>
    <a:clrScheme name="Banded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FFC000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TM03090430[[fn=Banded]]</Template>
  <TotalTime>162</TotalTime>
  <Words>320</Words>
  <Application>Microsoft Office PowerPoint</Application>
  <PresentationFormat>Widescreen</PresentationFormat>
  <Paragraphs>28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Corbel</vt:lpstr>
      <vt:lpstr>Wingdings</vt:lpstr>
      <vt:lpstr>Banded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vipul</dc:creator>
  <cp:lastModifiedBy>vipul</cp:lastModifiedBy>
  <cp:revision>28</cp:revision>
  <dcterms:created xsi:type="dcterms:W3CDTF">2017-08-21T17:43:34Z</dcterms:created>
  <dcterms:modified xsi:type="dcterms:W3CDTF">2017-08-22T10:11:46Z</dcterms:modified>
</cp:coreProperties>
</file>

<file path=docProps/thumbnail.jpeg>
</file>